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87" r:id="rId5"/>
    <p:sldId id="285" r:id="rId6"/>
    <p:sldId id="286" r:id="rId7"/>
    <p:sldId id="280" r:id="rId8"/>
    <p:sldId id="283" r:id="rId9"/>
    <p:sldId id="282" r:id="rId10"/>
    <p:sldId id="284" r:id="rId11"/>
    <p:sldId id="276" r:id="rId12"/>
    <p:sldId id="278" r:id="rId13"/>
    <p:sldId id="281" r:id="rId14"/>
    <p:sldId id="289" r:id="rId15"/>
    <p:sldId id="277" r:id="rId16"/>
    <p:sldId id="28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5776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271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484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712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2649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642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80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626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29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63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973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DB90725-043D-4D41-9D11-CBD51161B31D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92CAB05-5A72-4261-94EE-A6930963A74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985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9ABC736F-FD1E-4980-876D-E5C38773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8D98EE46-797C-45B8-8337-491B94E05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83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ECDF44-4B7C-47D5-BDB5-5CDAECDF40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501" y="640080"/>
            <a:ext cx="4019429" cy="3339348"/>
          </a:xfrm>
        </p:spPr>
        <p:txBody>
          <a:bodyPr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PoCa-Poker Card Tool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2659BB-F82E-4E64-BB68-0760B276F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1" y="4315017"/>
            <a:ext cx="4015009" cy="1893939"/>
          </a:xfrm>
        </p:spPr>
        <p:txBody>
          <a:bodyPr anchor="t">
            <a:normAutofit/>
          </a:bodyPr>
          <a:lstStyle/>
          <a:p>
            <a:pPr algn="ctr"/>
            <a:r>
              <a:rPr lang="zh-CN" altLang="en-US" sz="3600" dirty="0">
                <a:solidFill>
                  <a:srgbClr val="FFFFFF"/>
                </a:solidFill>
              </a:rPr>
              <a:t>第 </a:t>
            </a:r>
            <a:r>
              <a:rPr lang="en-US" altLang="zh-CN" sz="3600" dirty="0">
                <a:solidFill>
                  <a:srgbClr val="FFFFFF"/>
                </a:solidFill>
              </a:rPr>
              <a:t>7 </a:t>
            </a:r>
            <a:r>
              <a:rPr lang="zh-CN" altLang="en-US" sz="3600" dirty="0">
                <a:solidFill>
                  <a:srgbClr val="FFFFFF"/>
                </a:solidFill>
              </a:rPr>
              <a:t>組 </a:t>
            </a:r>
            <a:endParaRPr lang="en-US" sz="3600" dirty="0">
              <a:solidFill>
                <a:srgbClr val="FFFFFF"/>
              </a:solidFill>
            </a:endParaRPr>
          </a:p>
        </p:txBody>
      </p:sp>
      <p:cxnSp>
        <p:nvCxnSpPr>
          <p:cNvPr id="20" name="Straight Connector 11">
            <a:extLst>
              <a:ext uri="{FF2B5EF4-FFF2-40B4-BE49-F238E27FC236}">
                <a16:creationId xmlns:a16="http://schemas.microsoft.com/office/drawing/2014/main" id="{4E4CA735-62CB-4665-AA7D-4A259E3F7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9130" y="4156010"/>
            <a:ext cx="356616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13">
            <a:extLst>
              <a:ext uri="{FF2B5EF4-FFF2-40B4-BE49-F238E27FC236}">
                <a16:creationId xmlns:a16="http://schemas.microsoft.com/office/drawing/2014/main" id="{3915B512-930A-40F0-82A6-4895B71A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396" y="0"/>
            <a:ext cx="6909991" cy="6858000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6350" ty="-101600" sx="70000" sy="7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372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66166"/>
            <a:ext cx="9720072" cy="1499616"/>
          </a:xfrm>
        </p:spPr>
        <p:txBody>
          <a:bodyPr>
            <a:normAutofit/>
          </a:bodyPr>
          <a:lstStyle/>
          <a:p>
            <a:r>
              <a:rPr lang="en-US" sz="3200" dirty="0"/>
              <a:t>6.	</a:t>
            </a:r>
            <a:r>
              <a:rPr lang="en-US" altLang="zh-CN" sz="3200" dirty="0"/>
              <a:t>Host</a:t>
            </a:r>
            <a:r>
              <a:rPr lang="zh-CN" altLang="en-US" sz="3200" dirty="0"/>
              <a:t>選擇人數，每人牌數，也可以選擇抽他人</a:t>
            </a:r>
            <a:r>
              <a:rPr lang="en-US" altLang="zh-CN" sz="3200" dirty="0"/>
              <a:t>	</a:t>
            </a:r>
            <a:r>
              <a:rPr lang="zh-CN" altLang="en-US" sz="3200" dirty="0"/>
              <a:t>卡牌的權限</a:t>
            </a:r>
            <a:r>
              <a:rPr lang="en-US" sz="3200" dirty="0"/>
              <a:t>	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6EC2F39-141D-4A6E-885A-AE4E9F70C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408946" cy="4187952"/>
          </a:xfrm>
          <a:prstGeom prst="rect">
            <a:avLst/>
          </a:prstGeom>
        </p:spPr>
      </p:pic>
      <p:pic>
        <p:nvPicPr>
          <p:cNvPr id="4" name="Picture 4" descr="https://scontent-tpe1-1.xx.fbcdn.net/v/t1.15752-9/s2048x2048/64468012_921783761489605_555725809839505408_n.png?_nc_cat=109&amp;_nc_ht=scontent-tpe1-1.xx&amp;oh=370b736e5e6850504140fb13439e081e&amp;oe=5D891DD9">
            <a:extLst>
              <a:ext uri="{FF2B5EF4-FFF2-40B4-BE49-F238E27FC236}">
                <a16:creationId xmlns:a16="http://schemas.microsoft.com/office/drawing/2014/main" id="{42EF43AF-A2B9-4A2F-89EC-5E7557162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934" y="2084833"/>
            <a:ext cx="7408947" cy="4187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169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sz="3200" dirty="0"/>
              <a:t>7.	</a:t>
            </a:r>
            <a:r>
              <a:rPr lang="zh-CN" altLang="en-US" sz="3200" dirty="0"/>
              <a:t>確認玩家名字都在連線的欄位上，</a:t>
            </a:r>
            <a:r>
              <a:rPr lang="en-US" altLang="zh-CN" sz="3200" dirty="0"/>
              <a:t>Host</a:t>
            </a:r>
            <a:r>
              <a:rPr lang="zh-CN" altLang="en-US" sz="3200" dirty="0"/>
              <a:t>點下</a:t>
            </a:r>
            <a:r>
              <a:rPr lang="en-US" altLang="zh-CN" sz="3200" dirty="0"/>
              <a:t>	&lt;Start&gt; Button</a:t>
            </a:r>
            <a:r>
              <a:rPr lang="zh-CN" altLang="en-US" sz="3200" dirty="0"/>
              <a:t>後開始遊戲</a:t>
            </a:r>
            <a:endParaRPr lang="en-US" sz="32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6EC2F39-141D-4A6E-885A-AE4E9F70C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408946" cy="4187952"/>
          </a:xfrm>
          <a:prstGeom prst="rect">
            <a:avLst/>
          </a:prstGeom>
        </p:spPr>
      </p:pic>
      <p:pic>
        <p:nvPicPr>
          <p:cNvPr id="12292" name="Picture 4" descr="https://scontent-tpe1-1.xx.fbcdn.net/v/t1.15752-9/s2048x2048/64468012_921783761489605_555725809839505408_n.png?_nc_cat=109&amp;_nc_ht=scontent-tpe1-1.xx&amp;oh=370b736e5e6850504140fb13439e081e&amp;oe=5D891DD9">
            <a:extLst>
              <a:ext uri="{FF2B5EF4-FFF2-40B4-BE49-F238E27FC236}">
                <a16:creationId xmlns:a16="http://schemas.microsoft.com/office/drawing/2014/main" id="{5C21880C-0AB7-46E7-92AE-11DF62512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934" y="2084833"/>
            <a:ext cx="7408947" cy="4187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5129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3200" dirty="0"/>
              <a:t>8.	</a:t>
            </a:r>
            <a:r>
              <a:rPr lang="zh-CN" altLang="en-US" sz="3200" dirty="0"/>
              <a:t>開始遊戲，自己的牌會顯示在正下方</a:t>
            </a:r>
            <a:br>
              <a:rPr lang="en-US" altLang="zh-CN" sz="3200" dirty="0"/>
            </a:br>
            <a:endParaRPr lang="en-US" sz="3200" dirty="0"/>
          </a:p>
        </p:txBody>
      </p:sp>
      <p:pic>
        <p:nvPicPr>
          <p:cNvPr id="3" name="Content Placeholder 6">
            <a:extLst>
              <a:ext uri="{FF2B5EF4-FFF2-40B4-BE49-F238E27FC236}">
                <a16:creationId xmlns:a16="http://schemas.microsoft.com/office/drawing/2014/main" id="{6FE7053B-12E3-4155-BE13-ED6081EB5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340130" cy="4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34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3200" dirty="0"/>
              <a:t>9.	</a:t>
            </a:r>
            <a:r>
              <a:rPr lang="zh-CN" altLang="en-US" sz="3200" dirty="0"/>
              <a:t>利用手指滑動卡牌可以把卡牌移到桌面上或從</a:t>
            </a:r>
            <a:r>
              <a:rPr lang="en-US" altLang="zh-CN" sz="3200" dirty="0"/>
              <a:t>	</a:t>
            </a:r>
            <a:r>
              <a:rPr lang="zh-CN" altLang="en-US" sz="3200" dirty="0"/>
              <a:t>別人卡牌移到自己卡牌裡。</a:t>
            </a:r>
            <a:endParaRPr lang="en-US" sz="3200" dirty="0"/>
          </a:p>
        </p:txBody>
      </p:sp>
      <p:pic>
        <p:nvPicPr>
          <p:cNvPr id="3" name="Content Placeholder 6">
            <a:extLst>
              <a:ext uri="{FF2B5EF4-FFF2-40B4-BE49-F238E27FC236}">
                <a16:creationId xmlns:a16="http://schemas.microsoft.com/office/drawing/2014/main" id="{6FE7053B-12E3-4155-BE13-ED6081EB5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340130" cy="4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002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3200" dirty="0"/>
              <a:t>10.	Host</a:t>
            </a:r>
            <a:r>
              <a:rPr lang="zh-CN" altLang="en-US" sz="3200" dirty="0"/>
              <a:t>點擊左下方的</a:t>
            </a:r>
            <a:r>
              <a:rPr lang="en-US" altLang="zh-CN" sz="3200" dirty="0"/>
              <a:t>&lt;</a:t>
            </a:r>
            <a:r>
              <a:rPr lang="en-US" altLang="zh-CN" sz="3200" dirty="0" err="1"/>
              <a:t>PlAYER</a:t>
            </a:r>
            <a:r>
              <a:rPr lang="en-US" altLang="zh-CN" sz="3200" dirty="0"/>
              <a:t> N&gt;Button</a:t>
            </a:r>
            <a:r>
              <a:rPr lang="zh-CN" altLang="en-US" sz="3200" dirty="0"/>
              <a:t>就能指定</a:t>
            </a:r>
            <a:r>
              <a:rPr lang="en-US" altLang="zh-CN" sz="3200" dirty="0"/>
              <a:t>	</a:t>
            </a:r>
            <a:r>
              <a:rPr lang="zh-CN" altLang="en-US" sz="3200" dirty="0"/>
              <a:t>玩家出牌</a:t>
            </a:r>
            <a:endParaRPr lang="en-US" sz="3200" dirty="0"/>
          </a:p>
        </p:txBody>
      </p:sp>
      <p:pic>
        <p:nvPicPr>
          <p:cNvPr id="3" name="Content Placeholder 6">
            <a:extLst>
              <a:ext uri="{FF2B5EF4-FFF2-40B4-BE49-F238E27FC236}">
                <a16:creationId xmlns:a16="http://schemas.microsoft.com/office/drawing/2014/main" id="{6FE7053B-12E3-4155-BE13-ED6081EB5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340130" cy="4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04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sz="3200" dirty="0"/>
              <a:t>11.	</a:t>
            </a:r>
            <a:r>
              <a:rPr lang="zh-CN" altLang="en-US" sz="3200" dirty="0"/>
              <a:t>離開遊戲點擊</a:t>
            </a:r>
            <a:r>
              <a:rPr lang="en-US" altLang="zh-CN" sz="3200" dirty="0"/>
              <a:t>&lt;Exit&gt;Button</a:t>
            </a:r>
            <a:r>
              <a:rPr lang="zh-CN" altLang="en-US" sz="3200" dirty="0"/>
              <a:t>，從新發牌可以點擊</a:t>
            </a:r>
            <a:r>
              <a:rPr lang="en-US" altLang="zh-CN" sz="3200" dirty="0"/>
              <a:t>	&lt;</a:t>
            </a:r>
            <a:r>
              <a:rPr lang="zh-CN" altLang="en-US" sz="3200" dirty="0"/>
              <a:t>重新開始</a:t>
            </a:r>
            <a:r>
              <a:rPr lang="en-US" altLang="zh-CN" sz="3200" dirty="0"/>
              <a:t>&gt;Button</a:t>
            </a:r>
            <a:r>
              <a:rPr lang="zh-CN" altLang="en-US" sz="3200" dirty="0"/>
              <a:t>。</a:t>
            </a:r>
            <a:endParaRPr lang="en-US" sz="3200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6E236C8B-2A9F-4FEC-B5B9-2DC57F421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340130" cy="4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367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altLang="zh-CN" sz="8000" dirty="0">
                <a:solidFill>
                  <a:srgbClr val="0070C0"/>
                </a:solidFill>
              </a:rPr>
              <a:t>DEMO TIME</a:t>
            </a:r>
            <a:endParaRPr lang="en-US" sz="8000" dirty="0">
              <a:solidFill>
                <a:srgbClr val="0070C0"/>
              </a:solidFill>
            </a:endParaRPr>
          </a:p>
        </p:txBody>
      </p:sp>
      <p:pic>
        <p:nvPicPr>
          <p:cNvPr id="3" name="video-1560920616">
            <a:hlinkClick r:id="" action="ppaction://media"/>
            <a:extLst>
              <a:ext uri="{FF2B5EF4-FFF2-40B4-BE49-F238E27FC236}">
                <a16:creationId xmlns:a16="http://schemas.microsoft.com/office/drawing/2014/main" id="{D7CA55AA-59F2-4871-8085-D712767094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955351" y="790575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11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C103-7C9E-4905-8C84-F69FA982D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組員分工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02FD746-2592-4C2F-B8B5-0561B2A471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5312554"/>
              </p:ext>
            </p:extLst>
          </p:nvPr>
        </p:nvGraphicFramePr>
        <p:xfrm>
          <a:off x="1024128" y="2297758"/>
          <a:ext cx="7719822" cy="36845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53983">
                  <a:extLst>
                    <a:ext uri="{9D8B030D-6E8A-4147-A177-3AD203B41FA5}">
                      <a16:colId xmlns:a16="http://schemas.microsoft.com/office/drawing/2014/main" val="1771348791"/>
                    </a:ext>
                  </a:extLst>
                </a:gridCol>
                <a:gridCol w="5265839">
                  <a:extLst>
                    <a:ext uri="{9D8B030D-6E8A-4147-A177-3AD203B41FA5}">
                      <a16:colId xmlns:a16="http://schemas.microsoft.com/office/drawing/2014/main" val="561688886"/>
                    </a:ext>
                  </a:extLst>
                </a:gridCol>
              </a:tblGrid>
              <a:tr h="73691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8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倪祺婷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封包傳送，遊戲伺服，遊戲邏輯</a:t>
                      </a:r>
                      <a:endParaRPr lang="zh-TW" altLang="en-US" sz="28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574715400"/>
                  </a:ext>
                </a:extLst>
              </a:tr>
              <a:tr h="73691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8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吳宣蓉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前端畫面，遊戲邏輯，動畫</a:t>
                      </a:r>
                      <a:endParaRPr lang="zh-TW" altLang="en-US" sz="28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310676846"/>
                  </a:ext>
                </a:extLst>
              </a:tr>
              <a:tr h="73691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田亦心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前端畫面，遊戲邏輯</a:t>
                      </a:r>
                      <a:endParaRPr lang="zh-TW" altLang="en-US" sz="28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87857963"/>
                  </a:ext>
                </a:extLst>
              </a:tr>
              <a:tr h="736918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2800" u="none" strike="noStrike" dirty="0">
                          <a:effectLst/>
                        </a:rPr>
                        <a:t>王皓玄</a:t>
                      </a:r>
                      <a:endParaRPr lang="zh-CN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2800" u="none" strike="noStrike" dirty="0">
                          <a:effectLst/>
                        </a:rPr>
                        <a:t>連線，後端，資料傳送</a:t>
                      </a:r>
                      <a:endParaRPr lang="zh-CN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952993777"/>
                  </a:ext>
                </a:extLst>
              </a:tr>
              <a:tr h="736918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2800" u="none" strike="noStrike">
                          <a:effectLst/>
                        </a:rPr>
                        <a:t>李煒權</a:t>
                      </a:r>
                      <a:endParaRPr lang="zh-CN" alt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遊戲流程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400609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9611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C0296-F3C9-41C4-99DD-7343F53FB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66166"/>
            <a:ext cx="9720072" cy="1499616"/>
          </a:xfrm>
        </p:spPr>
        <p:txBody>
          <a:bodyPr/>
          <a:lstStyle/>
          <a:p>
            <a:r>
              <a:rPr lang="zh-CN" altLang="en-US" sz="5400" dirty="0"/>
              <a:t>簡介 </a:t>
            </a:r>
            <a:r>
              <a:rPr lang="en-US" altLang="zh-CN" sz="5400" dirty="0"/>
              <a:t>- POCA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D5BC0-CEA7-489B-B21D-28DA07E28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3200" dirty="0"/>
              <a:t>利用</a:t>
            </a:r>
            <a:r>
              <a:rPr lang="en-US" altLang="zh-CN" sz="3200" dirty="0">
                <a:solidFill>
                  <a:srgbClr val="0070C0"/>
                </a:solidFill>
              </a:rPr>
              <a:t>Unity</a:t>
            </a:r>
            <a:r>
              <a:rPr lang="zh-CN" altLang="en-US" sz="3200" dirty="0"/>
              <a:t>實作出</a:t>
            </a:r>
            <a:r>
              <a:rPr lang="zh-CN" altLang="en-US" sz="3200" dirty="0">
                <a:solidFill>
                  <a:srgbClr val="0070C0"/>
                </a:solidFill>
              </a:rPr>
              <a:t>撲克牌</a:t>
            </a:r>
            <a:r>
              <a:rPr lang="en-US" altLang="zh-CN" sz="3200" dirty="0">
                <a:solidFill>
                  <a:srgbClr val="0070C0"/>
                </a:solidFill>
              </a:rPr>
              <a:t>Android App</a:t>
            </a:r>
            <a:r>
              <a:rPr lang="zh-CN" altLang="en-US" sz="3200" dirty="0"/>
              <a:t>，讓需要</a:t>
            </a:r>
            <a:r>
              <a:rPr lang="zh-CN" altLang="en-US" sz="3200" dirty="0">
                <a:solidFill>
                  <a:srgbClr val="0070C0"/>
                </a:solidFill>
              </a:rPr>
              <a:t>撲克牌玩家</a:t>
            </a:r>
            <a:r>
              <a:rPr lang="zh-CN" altLang="en-US" sz="3200" dirty="0"/>
              <a:t>的用戶只需要拿出手機就能玩到</a:t>
            </a:r>
            <a:r>
              <a:rPr lang="zh-CN" altLang="en-US" sz="3200" dirty="0">
                <a:solidFill>
                  <a:srgbClr val="0070C0"/>
                </a:solidFill>
              </a:rPr>
              <a:t>真正的撲克牌</a:t>
            </a:r>
            <a:r>
              <a:rPr lang="zh-CN" altLang="en-US" sz="3200" dirty="0"/>
              <a:t>。</a:t>
            </a:r>
            <a:endParaRPr lang="en-US" altLang="zh-CN" sz="3200" dirty="0"/>
          </a:p>
          <a:p>
            <a:pPr marL="0" indent="0">
              <a:buNone/>
            </a:pPr>
            <a:r>
              <a:rPr lang="en-US" altLang="zh-CN" sz="3200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zh-CN" altLang="en-US" sz="3200" dirty="0"/>
              <a:t>透過</a:t>
            </a:r>
            <a:r>
              <a:rPr lang="zh-CN" altLang="en-US" sz="3200" dirty="0">
                <a:solidFill>
                  <a:srgbClr val="0070C0"/>
                </a:solidFill>
              </a:rPr>
              <a:t>手機熱點連線</a:t>
            </a:r>
            <a:r>
              <a:rPr lang="zh-CN" altLang="en-US" sz="3200" dirty="0"/>
              <a:t>的方式達到</a:t>
            </a:r>
            <a:r>
              <a:rPr lang="zh-CN" altLang="en-US" sz="3200" dirty="0">
                <a:solidFill>
                  <a:srgbClr val="0070C0"/>
                </a:solidFill>
              </a:rPr>
              <a:t>多人同步應用</a:t>
            </a:r>
            <a:r>
              <a:rPr lang="zh-CN" altLang="en-US" sz="3200" dirty="0"/>
              <a:t>，支持</a:t>
            </a:r>
            <a:r>
              <a:rPr lang="en-US" altLang="zh-CN" sz="3200" dirty="0">
                <a:solidFill>
                  <a:srgbClr val="0070C0"/>
                </a:solidFill>
              </a:rPr>
              <a:t>2-4</a:t>
            </a:r>
            <a:r>
              <a:rPr lang="zh-CN" altLang="en-US" sz="3200" dirty="0">
                <a:solidFill>
                  <a:srgbClr val="0070C0"/>
                </a:solidFill>
              </a:rPr>
              <a:t>位用戶使用</a:t>
            </a:r>
            <a:r>
              <a:rPr lang="zh-CN" altLang="en-US" sz="3200" dirty="0"/>
              <a:t>。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3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zh-CN" altLang="en-US" sz="3200" dirty="0">
                <a:solidFill>
                  <a:srgbClr val="0070C0"/>
                </a:solidFill>
              </a:rPr>
              <a:t>自定義遊戲規則</a:t>
            </a:r>
            <a:r>
              <a:rPr lang="zh-CN" altLang="en-US" sz="3200" dirty="0"/>
              <a:t>如</a:t>
            </a:r>
            <a:r>
              <a:rPr lang="zh-CN" altLang="en-US" sz="3200" dirty="0">
                <a:solidFill>
                  <a:srgbClr val="0070C0"/>
                </a:solidFill>
              </a:rPr>
              <a:t>牌數</a:t>
            </a:r>
            <a:r>
              <a:rPr lang="zh-CN" altLang="en-US" sz="3200" dirty="0"/>
              <a:t>，</a:t>
            </a:r>
            <a:r>
              <a:rPr lang="zh-CN" altLang="en-US" sz="3200" dirty="0">
                <a:solidFill>
                  <a:srgbClr val="0070C0"/>
                </a:solidFill>
              </a:rPr>
              <a:t>玩家人數</a:t>
            </a:r>
            <a:r>
              <a:rPr lang="zh-CN" altLang="en-US" sz="3200" dirty="0"/>
              <a:t>，</a:t>
            </a:r>
            <a:r>
              <a:rPr lang="zh-CN" altLang="en-US" sz="3200" dirty="0">
                <a:solidFill>
                  <a:srgbClr val="0070C0"/>
                </a:solidFill>
              </a:rPr>
              <a:t>抽牌</a:t>
            </a:r>
            <a:endParaRPr lang="en-US" altLang="zh-CN" sz="3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zh-CN" altLang="en-US" sz="3200" dirty="0"/>
              <a:t>等。</a:t>
            </a:r>
            <a:endParaRPr lang="en-US" altLang="zh-CN" sz="3200" dirty="0"/>
          </a:p>
          <a:p>
            <a:pPr marL="0" indent="0">
              <a:buNone/>
            </a:pPr>
            <a:r>
              <a:rPr lang="en-US" altLang="zh-CN" sz="3200" dirty="0"/>
              <a:t> </a:t>
            </a:r>
          </a:p>
          <a:p>
            <a:pPr marL="0" indent="0">
              <a:buNone/>
            </a:pPr>
            <a:r>
              <a:rPr lang="en-US" altLang="zh-CN" sz="3200" dirty="0"/>
              <a:t> </a:t>
            </a:r>
          </a:p>
          <a:p>
            <a:endParaRPr lang="en-US" sz="2800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B4F6822-C689-4923-952B-B56E9C33D2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12" t="7104" r="23649" b="44830"/>
          <a:stretch/>
        </p:blipFill>
        <p:spPr>
          <a:xfrm>
            <a:off x="7399651" y="4297680"/>
            <a:ext cx="4354199" cy="181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65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670994-2E91-4F14-8CEC-FE0BEA9E64BA}"/>
              </a:ext>
            </a:extLst>
          </p:cNvPr>
          <p:cNvSpPr txBox="1"/>
          <p:nvPr/>
        </p:nvSpPr>
        <p:spPr>
          <a:xfrm>
            <a:off x="4110037" y="2828835"/>
            <a:ext cx="3971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0070C0"/>
                </a:solidFill>
              </a:rPr>
              <a:t>遊戲流程</a:t>
            </a:r>
            <a:endParaRPr lang="en-US" altLang="zh-C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763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sz="3200" dirty="0"/>
              <a:t>1.	</a:t>
            </a:r>
            <a:r>
              <a:rPr lang="en-US" altLang="zh-CN" sz="3200" dirty="0"/>
              <a:t>Host</a:t>
            </a:r>
            <a:r>
              <a:rPr lang="zh-CN" altLang="en-US" sz="3200" dirty="0"/>
              <a:t>打開熱點（</a:t>
            </a:r>
            <a:r>
              <a:rPr lang="en-US" altLang="zh-CN" sz="3200" dirty="0"/>
              <a:t>Hotspot</a:t>
            </a:r>
            <a:r>
              <a:rPr lang="zh-CN" altLang="en-US" sz="3200" dirty="0"/>
              <a:t>），其他使用者（</a:t>
            </a:r>
            <a:r>
              <a:rPr lang="en-US" altLang="zh-CN" sz="3200" dirty="0"/>
              <a:t>Client</a:t>
            </a:r>
            <a:r>
              <a:rPr lang="zh-CN" altLang="en-US" sz="3200" dirty="0"/>
              <a:t>）</a:t>
            </a:r>
            <a:r>
              <a:rPr lang="en-US" altLang="zh-CN" sz="3200" dirty="0"/>
              <a:t>	</a:t>
            </a:r>
            <a:r>
              <a:rPr lang="zh-CN" altLang="en-US" sz="3200" dirty="0"/>
              <a:t>透過</a:t>
            </a:r>
            <a:r>
              <a:rPr lang="en-US" altLang="zh-CN" sz="3200" dirty="0" err="1"/>
              <a:t>WiFi</a:t>
            </a:r>
            <a:r>
              <a:rPr lang="zh-CN" altLang="en-US" sz="3200" dirty="0"/>
              <a:t>連接熱點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301562-598D-4C50-85FE-8762F84CE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408946" cy="4147174"/>
          </a:xfrm>
          <a:prstGeom prst="rect">
            <a:avLst/>
          </a:prstGeom>
        </p:spPr>
      </p:pic>
      <p:pic>
        <p:nvPicPr>
          <p:cNvPr id="6" name="Picture 4" descr="âopen hotspotâçå¾çæç´¢ç»æ">
            <a:extLst>
              <a:ext uri="{FF2B5EF4-FFF2-40B4-BE49-F238E27FC236}">
                <a16:creationId xmlns:a16="http://schemas.microsoft.com/office/drawing/2014/main" id="{4B4DA5BA-0C9F-4D8B-A72C-30EA772E0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932" y="2082934"/>
            <a:ext cx="7408945" cy="414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4798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sz="3200" dirty="0"/>
              <a:t>2.	</a:t>
            </a:r>
            <a:r>
              <a:rPr lang="en-US" altLang="zh-CN" sz="3200" dirty="0"/>
              <a:t>Host</a:t>
            </a:r>
            <a:r>
              <a:rPr lang="zh-CN" altLang="en-US" sz="3200" dirty="0"/>
              <a:t>輸入名字並點下 </a:t>
            </a:r>
            <a:r>
              <a:rPr lang="en-US" altLang="zh-CN" sz="3200" dirty="0"/>
              <a:t>&lt;Host&gt; Button</a:t>
            </a:r>
            <a:br>
              <a:rPr lang="en-US" altLang="zh-CN" sz="3200" dirty="0"/>
            </a:br>
            <a:endParaRPr lang="en-US" sz="32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6EC2F39-141D-4A6E-885A-AE4E9F70C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408946" cy="41879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301562-598D-4C50-85FE-8762F84CE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935" y="2084832"/>
            <a:ext cx="7408946" cy="4147174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2A69599-09EA-4DCC-AC65-1A933F00F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5934" y="2084832"/>
            <a:ext cx="7408946" cy="418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61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sz="3200" dirty="0"/>
              <a:t>3.	</a:t>
            </a:r>
            <a:r>
              <a:rPr lang="zh-CN" altLang="en-US" sz="3200" dirty="0"/>
              <a:t>其他使用者輸入名字並點下 </a:t>
            </a:r>
            <a:r>
              <a:rPr lang="en-US" altLang="zh-CN" sz="3200" dirty="0"/>
              <a:t>&lt;Client&gt; Button</a:t>
            </a:r>
            <a:br>
              <a:rPr lang="en-US" altLang="zh-CN" sz="3200" dirty="0"/>
            </a:br>
            <a:endParaRPr lang="en-US" sz="32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6EC2F39-141D-4A6E-885A-AE4E9F70C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408946" cy="41879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301562-598D-4C50-85FE-8762F84CE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935" y="2084832"/>
            <a:ext cx="7408946" cy="4147174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2A69599-09EA-4DCC-AC65-1A933F00F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5934" y="2084832"/>
            <a:ext cx="7408946" cy="418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35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sz="3200" dirty="0"/>
              <a:t>4.	</a:t>
            </a:r>
            <a:r>
              <a:rPr lang="zh-CN" altLang="en-US" sz="3200" dirty="0"/>
              <a:t>其他使用者進入</a:t>
            </a:r>
            <a:r>
              <a:rPr lang="en-US" altLang="zh-CN" sz="3200" dirty="0"/>
              <a:t>Waiting Page</a:t>
            </a:r>
            <a:r>
              <a:rPr lang="zh-CN" altLang="en-US" sz="3200" dirty="0"/>
              <a:t>等待</a:t>
            </a:r>
            <a:r>
              <a:rPr lang="en-US" altLang="zh-CN" sz="3200" dirty="0"/>
              <a:t>Host</a:t>
            </a:r>
            <a:r>
              <a:rPr lang="zh-CN" altLang="en-US" sz="3200" dirty="0"/>
              <a:t>連接</a:t>
            </a:r>
            <a:br>
              <a:rPr lang="en-US" altLang="zh-CN" sz="3200" dirty="0"/>
            </a:br>
            <a:endParaRPr lang="en-US" sz="32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6EC2F39-141D-4A6E-885A-AE4E9F70C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408946" cy="41879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301562-598D-4C50-85FE-8762F84CE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935" y="2084832"/>
            <a:ext cx="7408946" cy="414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356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1EFFB-7971-414A-A5FC-EC723B6F9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sz="3200" dirty="0"/>
              <a:t>5.	</a:t>
            </a:r>
            <a:r>
              <a:rPr lang="en-US" altLang="zh-CN" sz="3200" dirty="0"/>
              <a:t>Host</a:t>
            </a:r>
            <a:r>
              <a:rPr lang="zh-CN" altLang="en-US" sz="3200" dirty="0"/>
              <a:t>界面會自動搜尋</a:t>
            </a:r>
            <a:r>
              <a:rPr lang="en-US" altLang="zh-CN" sz="3200" dirty="0"/>
              <a:t>Client IP</a:t>
            </a:r>
            <a:r>
              <a:rPr lang="zh-CN" altLang="en-US" sz="3200" dirty="0"/>
              <a:t>並且連接，可以點擊</a:t>
            </a:r>
            <a:r>
              <a:rPr lang="en-US" altLang="zh-CN" sz="3200" dirty="0"/>
              <a:t>	&lt;Reset Player&gt;Button</a:t>
            </a:r>
            <a:r>
              <a:rPr lang="zh-CN" altLang="en-US" sz="3200" dirty="0"/>
              <a:t>重新連接</a:t>
            </a:r>
            <a:r>
              <a:rPr lang="en-US" sz="3200" dirty="0"/>
              <a:t>	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6EC2F39-141D-4A6E-885A-AE4E9F70C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935" y="2084832"/>
            <a:ext cx="7408946" cy="4187952"/>
          </a:xfrm>
          <a:prstGeom prst="rect">
            <a:avLst/>
          </a:prstGeom>
        </p:spPr>
      </p:pic>
      <p:pic>
        <p:nvPicPr>
          <p:cNvPr id="4" name="Picture 4" descr="https://scontent-tpe1-1.xx.fbcdn.net/v/t1.15752-9/s2048x2048/64468012_921783761489605_555725809839505408_n.png?_nc_cat=109&amp;_nc_ht=scontent-tpe1-1.xx&amp;oh=370b736e5e6850504140fb13439e081e&amp;oe=5D891DD9">
            <a:extLst>
              <a:ext uri="{FF2B5EF4-FFF2-40B4-BE49-F238E27FC236}">
                <a16:creationId xmlns:a16="http://schemas.microsoft.com/office/drawing/2014/main" id="{FD3F327F-EDA1-4E5B-AA38-92F53AD7E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934" y="2084833"/>
            <a:ext cx="7408947" cy="4187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4057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199</Words>
  <Application>Microsoft Office PowerPoint</Application>
  <PresentationFormat>Widescreen</PresentationFormat>
  <Paragraphs>35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Tw Cen MT</vt:lpstr>
      <vt:lpstr>Tw Cen MT Condensed</vt:lpstr>
      <vt:lpstr>Wingdings 3</vt:lpstr>
      <vt:lpstr>Integral</vt:lpstr>
      <vt:lpstr>PoCa-Poker Card Tool</vt:lpstr>
      <vt:lpstr>組員分工</vt:lpstr>
      <vt:lpstr>簡介 - POCA</vt:lpstr>
      <vt:lpstr>PowerPoint Presentation</vt:lpstr>
      <vt:lpstr>1. Host打開熱點（Hotspot），其他使用者（Client） 透過WiFi連接熱點</vt:lpstr>
      <vt:lpstr>2. Host輸入名字並點下 &lt;Host&gt; Button </vt:lpstr>
      <vt:lpstr>3. 其他使用者輸入名字並點下 &lt;Client&gt; Button </vt:lpstr>
      <vt:lpstr>4. 其他使用者進入Waiting Page等待Host連接 </vt:lpstr>
      <vt:lpstr>5. Host界面會自動搜尋Client IP並且連接，可以點擊 &lt;Reset Player&gt;Button重新連接 </vt:lpstr>
      <vt:lpstr>6. Host選擇人數，每人牌數，也可以選擇抽他人 卡牌的權限 </vt:lpstr>
      <vt:lpstr>7. 確認玩家名字都在連線的欄位上，Host點下 &lt;Start&gt; Button後開始遊戲</vt:lpstr>
      <vt:lpstr>8. 開始遊戲，自己的牌會顯示在正下方 </vt:lpstr>
      <vt:lpstr>9. 利用手指滑動卡牌可以把卡牌移到桌面上或從 別人卡牌移到自己卡牌裡。</vt:lpstr>
      <vt:lpstr>10. Host點擊左下方的&lt;PlAYER N&gt;Button就能指定 玩家出牌</vt:lpstr>
      <vt:lpstr>11. 離開遊戲點擊&lt;Exit&gt;Button，從新發牌可以點擊 &lt;重新開始&gt;Button。</vt:lpstr>
      <vt:lpstr>DEMO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PoCa-Poker Card Tool</dc:title>
  <dc:creator>Quan</dc:creator>
  <cp:lastModifiedBy>Quan</cp:lastModifiedBy>
  <cp:revision>20</cp:revision>
  <dcterms:created xsi:type="dcterms:W3CDTF">2019-06-18T17:00:55Z</dcterms:created>
  <dcterms:modified xsi:type="dcterms:W3CDTF">2019-06-19T05:16:19Z</dcterms:modified>
</cp:coreProperties>
</file>